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66" r:id="rId3"/>
    <p:sldId id="260" r:id="rId4"/>
    <p:sldId id="261" r:id="rId5"/>
    <p:sldId id="271" r:id="rId6"/>
    <p:sldId id="267" r:id="rId7"/>
    <p:sldId id="265" r:id="rId8"/>
    <p:sldId id="262" r:id="rId9"/>
    <p:sldId id="270" r:id="rId10"/>
    <p:sldId id="268" r:id="rId11"/>
    <p:sldId id="263" r:id="rId12"/>
    <p:sldId id="264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5"/>
  </p:normalViewPr>
  <p:slideViewPr>
    <p:cSldViewPr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4E3AB-3DAF-F849-A3E3-ACC9251D6E80}" type="datetimeFigureOut">
              <a:rPr lang="en-US" smtClean="0"/>
              <a:pPr/>
              <a:t>8/12/23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CDFD5-85B0-D84F-A1C6-0C48C14F4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16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CDFD5-85B0-D84F-A1C6-0C48C14F421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93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CED7-D5CF-4374-9C0E-6EC373AFABA2}" type="datetimeFigureOut">
              <a:rPr lang="en-AU" smtClean="0"/>
              <a:pPr/>
              <a:t>12/8/23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E6F9-78AA-475B-9941-B41339E782E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CED7-D5CF-4374-9C0E-6EC373AFABA2}" type="datetimeFigureOut">
              <a:rPr lang="en-AU" smtClean="0"/>
              <a:pPr/>
              <a:t>12/8/23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E6F9-78AA-475B-9941-B41339E782E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CED7-D5CF-4374-9C0E-6EC373AFABA2}" type="datetimeFigureOut">
              <a:rPr lang="en-AU" smtClean="0"/>
              <a:pPr/>
              <a:t>12/8/23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E6F9-78AA-475B-9941-B41339E782E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CED7-D5CF-4374-9C0E-6EC373AFABA2}" type="datetimeFigureOut">
              <a:rPr lang="en-AU" smtClean="0"/>
              <a:pPr/>
              <a:t>12/8/23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E6F9-78AA-475B-9941-B41339E782E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CED7-D5CF-4374-9C0E-6EC373AFABA2}" type="datetimeFigureOut">
              <a:rPr lang="en-AU" smtClean="0"/>
              <a:pPr/>
              <a:t>12/8/23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E6F9-78AA-475B-9941-B41339E782E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CED7-D5CF-4374-9C0E-6EC373AFABA2}" type="datetimeFigureOut">
              <a:rPr lang="en-AU" smtClean="0"/>
              <a:pPr/>
              <a:t>12/8/23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E6F9-78AA-475B-9941-B41339E782E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CED7-D5CF-4374-9C0E-6EC373AFABA2}" type="datetimeFigureOut">
              <a:rPr lang="en-AU" smtClean="0"/>
              <a:pPr/>
              <a:t>12/8/23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E6F9-78AA-475B-9941-B41339E782E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CED7-D5CF-4374-9C0E-6EC373AFABA2}" type="datetimeFigureOut">
              <a:rPr lang="en-AU" smtClean="0"/>
              <a:pPr/>
              <a:t>12/8/23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E6F9-78AA-475B-9941-B41339E782E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CED7-D5CF-4374-9C0E-6EC373AFABA2}" type="datetimeFigureOut">
              <a:rPr lang="en-AU" smtClean="0"/>
              <a:pPr/>
              <a:t>12/8/23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E6F9-78AA-475B-9941-B41339E782E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CED7-D5CF-4374-9C0E-6EC373AFABA2}" type="datetimeFigureOut">
              <a:rPr lang="en-AU" smtClean="0"/>
              <a:pPr/>
              <a:t>12/8/23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E6F9-78AA-475B-9941-B41339E782E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CED7-D5CF-4374-9C0E-6EC373AFABA2}" type="datetimeFigureOut">
              <a:rPr lang="en-AU" smtClean="0"/>
              <a:pPr/>
              <a:t>12/8/23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CE6F9-78AA-475B-9941-B41339E782E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0CED7-D5CF-4374-9C0E-6EC373AFABA2}" type="datetimeFigureOut">
              <a:rPr lang="en-AU" smtClean="0"/>
              <a:pPr/>
              <a:t>12/8/23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CE6F9-78AA-475B-9941-B41339E782EC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AU" sz="9000" b="1" dirty="0"/>
              <a:t>Keira </a:t>
            </a:r>
            <a:r>
              <a:rPr lang="en-AU" sz="9000" b="1"/>
              <a:t>Cricket Club </a:t>
            </a:r>
            <a:br>
              <a:rPr lang="en-AU" sz="9000" b="1" dirty="0"/>
            </a:br>
            <a:r>
              <a:rPr lang="en-AU" sz="9000" b="1" dirty="0"/>
              <a:t>Elite Team </a:t>
            </a:r>
            <a:br>
              <a:rPr lang="en-AU" sz="9000" b="1" dirty="0"/>
            </a:br>
            <a:r>
              <a:rPr lang="en-AU" sz="9000" b="1" dirty="0"/>
              <a:t>1961 to 2011</a:t>
            </a:r>
          </a:p>
        </p:txBody>
      </p:sp>
      <p:pic>
        <p:nvPicPr>
          <p:cNvPr id="3" name="Picture 2" descr="Keira Cricket Mountaineers To Lions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7181" y="5954390"/>
            <a:ext cx="1316819" cy="9036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Tom </a:t>
            </a:r>
            <a:r>
              <a:rPr lang="en-US" b="1" dirty="0" err="1"/>
              <a:t>Rowles</a:t>
            </a:r>
            <a:r>
              <a:rPr lang="en-US" dirty="0"/>
              <a:t>   </a:t>
            </a:r>
            <a:r>
              <a:rPr lang="en-US" b="1" dirty="0"/>
              <a:t>1951 - 1975 </a:t>
            </a:r>
            <a:br>
              <a:rPr lang="en-AU" dirty="0"/>
            </a:b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32859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200 first grade matches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RH batsman, right arm spin bowler, wicketkeeper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3,000+ runs, average 21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2 centuries. H.S 119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100+ wickets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Best 7 for 49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Member of four first grade premierships</a:t>
            </a:r>
            <a:endParaRPr lang="en-AU" b="1" dirty="0"/>
          </a:p>
          <a:p>
            <a:endParaRPr lang="en-AU" b="1" dirty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065" y="908721"/>
            <a:ext cx="3865691" cy="56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Keira Cricket Mountaineers To Lion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7181" y="5954390"/>
            <a:ext cx="1316819" cy="9036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eira Cricket Mountaineers To Lions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7181" y="5954390"/>
            <a:ext cx="1316819" cy="903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David </a:t>
            </a:r>
            <a:r>
              <a:rPr lang="en-US" b="1" dirty="0" err="1"/>
              <a:t>Dobinson</a:t>
            </a:r>
            <a:r>
              <a:rPr lang="en-US" dirty="0"/>
              <a:t> </a:t>
            </a:r>
            <a:r>
              <a:rPr lang="en-US" b="1" dirty="0"/>
              <a:t>1972 - 2006</a:t>
            </a:r>
            <a:br>
              <a:rPr lang="en-AU" b="1" dirty="0"/>
            </a:br>
            <a:endParaRPr lang="en-AU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244280" cy="525658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en-US" b="1" dirty="0"/>
              <a:t>197 first grade matches</a:t>
            </a:r>
            <a:endParaRPr lang="en-AU" b="1" dirty="0"/>
          </a:p>
          <a:p>
            <a:pPr lvl="0">
              <a:lnSpc>
                <a:spcPct val="160000"/>
              </a:lnSpc>
            </a:pPr>
            <a:r>
              <a:rPr lang="en-US" b="1" dirty="0"/>
              <a:t>Right arm medium pace and off spin bowler, RH batsman</a:t>
            </a:r>
            <a:endParaRPr lang="en-AU" b="1" dirty="0"/>
          </a:p>
          <a:p>
            <a:pPr lvl="0">
              <a:lnSpc>
                <a:spcPct val="160000"/>
              </a:lnSpc>
            </a:pPr>
            <a:r>
              <a:rPr lang="en-US" b="1" dirty="0"/>
              <a:t>339 wickets at 19.3 </a:t>
            </a:r>
            <a:endParaRPr lang="en-AU" b="1" dirty="0"/>
          </a:p>
          <a:p>
            <a:pPr lvl="0">
              <a:lnSpc>
                <a:spcPct val="160000"/>
              </a:lnSpc>
            </a:pPr>
            <a:r>
              <a:rPr lang="en-US" b="1" dirty="0"/>
              <a:t>Best: 8 for 77</a:t>
            </a:r>
            <a:endParaRPr lang="en-AU" b="1" dirty="0"/>
          </a:p>
          <a:p>
            <a:pPr lvl="0">
              <a:lnSpc>
                <a:spcPct val="160000"/>
              </a:lnSpc>
            </a:pPr>
            <a:r>
              <a:rPr lang="en-US" b="1" dirty="0"/>
              <a:t>Winner of IDCA first bowling averages 1987-88 &amp; 1988-89</a:t>
            </a:r>
            <a:endParaRPr lang="en-AU" b="1" dirty="0"/>
          </a:p>
          <a:p>
            <a:pPr>
              <a:lnSpc>
                <a:spcPct val="160000"/>
              </a:lnSpc>
            </a:pPr>
            <a:r>
              <a:rPr lang="en-US" b="1" dirty="0"/>
              <a:t>Captain of 1987-88 first grade premiership team</a:t>
            </a:r>
            <a:endParaRPr lang="en-AU" b="1" dirty="0"/>
          </a:p>
          <a:p>
            <a:pPr lvl="0"/>
            <a:endParaRPr lang="en-AU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462190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Warren Daly  1959 - 1973</a:t>
            </a:r>
            <a:br>
              <a:rPr lang="en-AU" b="1" dirty="0"/>
            </a:br>
            <a:endParaRPr lang="en-AU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150 first grade matches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Left arm pace bowler and orthodox spinner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350 wickets at 15.9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Estimated 850 + wickets in all grades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Best: 8 for 18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Member of 1962-63 premiership team</a:t>
            </a:r>
            <a:endParaRPr lang="en-AU" b="1" dirty="0"/>
          </a:p>
          <a:p>
            <a:endParaRPr lang="en-A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853297"/>
            <a:ext cx="3888432" cy="56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Keira Cricket Mountaineers To Lion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7181" y="5954390"/>
            <a:ext cx="1316819" cy="9036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Phil </a:t>
            </a:r>
            <a:r>
              <a:rPr lang="en-US" b="1" dirty="0" err="1"/>
              <a:t>Vidler</a:t>
            </a:r>
            <a:r>
              <a:rPr lang="en-US" b="1" dirty="0"/>
              <a:t> (12</a:t>
            </a:r>
            <a:r>
              <a:rPr lang="en-US" b="1" baseline="30000" dirty="0"/>
              <a:t>th</a:t>
            </a:r>
            <a:r>
              <a:rPr lang="en-US" b="1" dirty="0"/>
              <a:t> man) 1967 - 1980</a:t>
            </a:r>
            <a:br>
              <a:rPr lang="en-AU" b="1" dirty="0"/>
            </a:br>
            <a:endParaRPr lang="en-AU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124744"/>
            <a:ext cx="4176464" cy="518457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100 first grade matches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Right handed medium pace bowler, left handed batsman.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150 + wickets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Best: 8 for 33 twice! once including hat trick.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833 runs average 15</a:t>
            </a:r>
            <a:endParaRPr lang="en-AU" b="1" dirty="0"/>
          </a:p>
          <a:p>
            <a:pPr>
              <a:buNone/>
            </a:pPr>
            <a:endParaRPr lang="en-A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20962"/>
            <a:ext cx="2829722" cy="553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Keira Cricket Mountaineers To Lion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7181" y="5954390"/>
            <a:ext cx="1316819" cy="9036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Mark Johnston</a:t>
            </a:r>
            <a:r>
              <a:rPr lang="en-US" dirty="0"/>
              <a:t> </a:t>
            </a:r>
            <a:r>
              <a:rPr lang="en-US" b="1" dirty="0"/>
              <a:t>1990 - current</a:t>
            </a:r>
            <a:br>
              <a:rPr lang="en-AU" b="1" dirty="0"/>
            </a:br>
            <a:endParaRPr lang="en-AU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495800" cy="5040560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50000"/>
              </a:lnSpc>
            </a:pPr>
            <a:r>
              <a:rPr lang="en-US" b="1" dirty="0"/>
              <a:t>252 first grade matches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Left handed opening batsman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7,500+ runs, average 34, 8 centuries. H.S 131 not out</a:t>
            </a:r>
          </a:p>
          <a:p>
            <a:pPr lvl="0">
              <a:lnSpc>
                <a:spcPct val="150000"/>
              </a:lnSpc>
            </a:pPr>
            <a:r>
              <a:rPr lang="en-US" b="1" dirty="0"/>
              <a:t>Record 1</a:t>
            </a:r>
            <a:r>
              <a:rPr lang="en-US" b="1" baseline="30000" dirty="0"/>
              <a:t>st</a:t>
            </a:r>
            <a:r>
              <a:rPr lang="en-US" b="1" dirty="0"/>
              <a:t> grade aggregate 681</a:t>
            </a:r>
          </a:p>
          <a:p>
            <a:pPr>
              <a:lnSpc>
                <a:spcPct val="150000"/>
              </a:lnSpc>
            </a:pPr>
            <a:r>
              <a:rPr lang="en-US" b="1" dirty="0"/>
              <a:t>Captained Keira and Illawarra Seniors</a:t>
            </a:r>
            <a:endParaRPr lang="en-A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313237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1412776"/>
            <a:ext cx="4464496" cy="489654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en-AU" dirty="0"/>
          </a:p>
        </p:txBody>
      </p:sp>
      <p:pic>
        <p:nvPicPr>
          <p:cNvPr id="7" name="Picture 6" descr="Keira Cricket Mountaineers To Lion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7181" y="5954390"/>
            <a:ext cx="1316819" cy="9036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Courtenay Lee </a:t>
            </a:r>
            <a:r>
              <a:rPr lang="en-US" b="1" dirty="0" err="1"/>
              <a:t>Shoy</a:t>
            </a:r>
            <a:r>
              <a:rPr lang="en-US" dirty="0"/>
              <a:t> </a:t>
            </a:r>
            <a:r>
              <a:rPr lang="en-US" b="1" dirty="0"/>
              <a:t>1990 - 1998</a:t>
            </a:r>
            <a:br>
              <a:rPr lang="en-AU" b="1" dirty="0"/>
            </a:br>
            <a:endParaRPr lang="en-AU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124744"/>
            <a:ext cx="4258816" cy="54006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b="1" dirty="0"/>
              <a:t>103 first grade matches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RH opening batsman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2,764 first grade runs, average 25.6 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5 centuries, H.S 132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48 catches 11 </a:t>
            </a:r>
            <a:r>
              <a:rPr lang="en-US" b="1" dirty="0" err="1"/>
              <a:t>stumpings</a:t>
            </a:r>
            <a:endParaRPr lang="en-AU" b="1" dirty="0"/>
          </a:p>
          <a:p>
            <a:endParaRPr lang="en-A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45" y="908720"/>
            <a:ext cx="391693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Keira Cricket Mountaineers To Lion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7181" y="5954390"/>
            <a:ext cx="1316819" cy="9036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Peter Herald</a:t>
            </a:r>
            <a:r>
              <a:rPr lang="en-US" dirty="0"/>
              <a:t> </a:t>
            </a:r>
            <a:r>
              <a:rPr lang="en-US" b="1" dirty="0"/>
              <a:t>1990 - 2003</a:t>
            </a:r>
            <a:endParaRPr lang="en-AU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18457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121 first grade matches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LH batsman, right arm medium paced swing bowler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3,791 runs average 34.2 including 3 centuries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116 wickets. Average 22.8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Best 5 for 39</a:t>
            </a:r>
            <a:endParaRPr lang="en-AU" b="1" dirty="0"/>
          </a:p>
          <a:p>
            <a:endParaRPr lang="en-A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4032448" cy="555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Keira Cricket Mountaineers To Lion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7181" y="5954390"/>
            <a:ext cx="1316819" cy="9036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Don </a:t>
            </a:r>
            <a:r>
              <a:rPr lang="en-US" b="1" dirty="0" err="1"/>
              <a:t>Meharg</a:t>
            </a:r>
            <a:r>
              <a:rPr lang="en-US" dirty="0"/>
              <a:t> </a:t>
            </a:r>
            <a:r>
              <a:rPr lang="en-US" b="1" dirty="0"/>
              <a:t>1962 - 1984</a:t>
            </a:r>
            <a:br>
              <a:rPr lang="en-AU" b="1" dirty="0"/>
            </a:br>
            <a:endParaRPr lang="en-AU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4006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150 first grade matches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RH batsman 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4,500+ first grade runs, 5 centuries, average 22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3 centuries. H.S 157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Member of 1962-63 first grade premiership team</a:t>
            </a:r>
            <a:endParaRPr lang="en-AU" b="1" dirty="0"/>
          </a:p>
          <a:p>
            <a:endParaRPr lang="en-A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87708"/>
            <a:ext cx="2949608" cy="556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Keira Cricket Mountaineers To Lion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7181" y="5954390"/>
            <a:ext cx="1316819" cy="9036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Bill </a:t>
            </a:r>
            <a:r>
              <a:rPr lang="en-US" b="1" dirty="0" err="1"/>
              <a:t>Moffatt</a:t>
            </a:r>
            <a:r>
              <a:rPr lang="en-US" b="1" dirty="0"/>
              <a:t> (c</a:t>
            </a:r>
            <a:r>
              <a:rPr lang="en-US" dirty="0"/>
              <a:t>) </a:t>
            </a:r>
            <a:r>
              <a:rPr lang="en-US" b="1" dirty="0"/>
              <a:t>1983 - 1991</a:t>
            </a:r>
            <a:br>
              <a:rPr lang="en-AU" b="1" dirty="0"/>
            </a:br>
            <a:endParaRPr lang="en-AU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845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102 first grade matches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LH batsman, left arm slow medium bowler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3,284 runs at 36.9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4 centuries. H.S 133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141 wickets at 17.0 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Member of 1987-88 premiership team.</a:t>
            </a:r>
            <a:endParaRPr lang="en-AU" b="1" dirty="0"/>
          </a:p>
          <a:p>
            <a:endParaRPr lang="en-AU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3660120" cy="550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Keira Cricket Mountaineers To Lion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7181" y="5954390"/>
            <a:ext cx="1316819" cy="9036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Adrian </a:t>
            </a:r>
            <a:r>
              <a:rPr lang="en-US" b="1" dirty="0" err="1"/>
              <a:t>Ezquerro</a:t>
            </a:r>
            <a:r>
              <a:rPr lang="en-US" dirty="0"/>
              <a:t> </a:t>
            </a:r>
            <a:r>
              <a:rPr lang="en-US" b="1" dirty="0"/>
              <a:t>2003 - 2008</a:t>
            </a:r>
            <a:br>
              <a:rPr lang="en-AU" b="1" dirty="0"/>
            </a:br>
            <a:endParaRPr lang="en-AU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052736"/>
            <a:ext cx="4464496" cy="53285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54 first grade matches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Right arm pace bowler, RH batsman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1,276 runs at 38.8. H.S 87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104 wickets at 14.5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ICA Player of the Year in 2005-06 and 2006-07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Australian Country Cricket representative 2006-7</a:t>
            </a:r>
            <a:endParaRPr lang="en-AU" b="1" dirty="0"/>
          </a:p>
          <a:p>
            <a:endParaRPr lang="en-A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3960440" cy="574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Keira Cricket Mountaineers To Lion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7181" y="5954390"/>
            <a:ext cx="1316819" cy="9036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Bob Fox 1958 - 1966</a:t>
            </a:r>
            <a:br>
              <a:rPr lang="en-AU" dirty="0"/>
            </a:b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495800" cy="532859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75 first grade matches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RH batsman, right arm pace bowler.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2,096 runs at 30.37 including 5 centuries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202 wickets at 10.1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IDCA Player of the Year in 1966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Country Representative</a:t>
            </a:r>
            <a:endParaRPr lang="en-AU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Member of the 1962-63 premiership team</a:t>
            </a:r>
            <a:endParaRPr lang="en-AU" b="1" dirty="0"/>
          </a:p>
          <a:p>
            <a:pPr>
              <a:buNone/>
            </a:pPr>
            <a:endParaRPr lang="en-AU" b="1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043" y="908720"/>
            <a:ext cx="4211727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Keira Cricket Mountaineers To Lions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7181" y="5954390"/>
            <a:ext cx="1316819" cy="9036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Gordon McLeod (wk</a:t>
            </a:r>
            <a:r>
              <a:rPr lang="en-US" dirty="0"/>
              <a:t>) </a:t>
            </a:r>
            <a:r>
              <a:rPr lang="en-US" b="1" dirty="0"/>
              <a:t>1973 - 1982</a:t>
            </a:r>
            <a:br>
              <a:rPr lang="en-AU" dirty="0"/>
            </a:b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495800" cy="554461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n-US" b="1" dirty="0"/>
              <a:t>60 first grade matches</a:t>
            </a:r>
            <a:endParaRPr lang="en-AU" b="1" dirty="0"/>
          </a:p>
          <a:p>
            <a:pPr>
              <a:lnSpc>
                <a:spcPct val="160000"/>
              </a:lnSpc>
            </a:pPr>
            <a:r>
              <a:rPr lang="en-US" b="1" dirty="0"/>
              <a:t>RH batsman, brilliant wicket keeper</a:t>
            </a:r>
            <a:endParaRPr lang="en-AU" b="1" dirty="0"/>
          </a:p>
          <a:p>
            <a:pPr lvl="0">
              <a:lnSpc>
                <a:spcPct val="160000"/>
              </a:lnSpc>
            </a:pPr>
            <a:r>
              <a:rPr lang="en-US" b="1" dirty="0"/>
              <a:t>2,082 runs, average at 23.40 including 1 century</a:t>
            </a:r>
            <a:endParaRPr lang="en-AU" b="1" dirty="0"/>
          </a:p>
          <a:p>
            <a:pPr lvl="0">
              <a:lnSpc>
                <a:spcPct val="160000"/>
              </a:lnSpc>
            </a:pPr>
            <a:r>
              <a:rPr lang="en-US" b="1" dirty="0"/>
              <a:t>Winner of IDCA Under 21 Player of Year on 3 occasions</a:t>
            </a:r>
            <a:endParaRPr lang="en-AU" b="1" dirty="0"/>
          </a:p>
          <a:p>
            <a:pPr lvl="0">
              <a:lnSpc>
                <a:spcPct val="160000"/>
              </a:lnSpc>
            </a:pPr>
            <a:r>
              <a:rPr lang="en-US" b="1" dirty="0"/>
              <a:t>Captain of Country Colts in 1977-78</a:t>
            </a:r>
            <a:endParaRPr lang="en-AU" b="1" dirty="0"/>
          </a:p>
          <a:p>
            <a:pPr lvl="0">
              <a:lnSpc>
                <a:spcPct val="160000"/>
              </a:lnSpc>
            </a:pPr>
            <a:r>
              <a:rPr lang="en-US" b="1" dirty="0"/>
              <a:t>IDCA Player of year in 1977-78</a:t>
            </a:r>
            <a:endParaRPr lang="en-AU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2315" t="3130" r="1551"/>
          <a:stretch>
            <a:fillRect/>
          </a:stretch>
        </p:blipFill>
        <p:spPr bwMode="auto">
          <a:xfrm>
            <a:off x="48339" y="1956041"/>
            <a:ext cx="4644008" cy="313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Keira Cricket Mountaineers To Lion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7181" y="5954390"/>
            <a:ext cx="1316819" cy="9036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131</TotalTime>
  <Words>507</Words>
  <Application>Microsoft Macintosh PowerPoint</Application>
  <PresentationFormat>On-screen Show (4:3)</PresentationFormat>
  <Paragraphs>83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Keira Cricket Club  Elite Team  1961 to 2011</vt:lpstr>
      <vt:lpstr>Mark Johnston 1990 - current </vt:lpstr>
      <vt:lpstr>Courtenay Lee Shoy 1990 - 1998 </vt:lpstr>
      <vt:lpstr>Peter Herald 1990 - 2003</vt:lpstr>
      <vt:lpstr>Don Meharg 1962 - 1984 </vt:lpstr>
      <vt:lpstr>Bill Moffatt (c) 1983 - 1991 </vt:lpstr>
      <vt:lpstr>Adrian Ezquerro 2003 - 2008 </vt:lpstr>
      <vt:lpstr>Bob Fox 1958 - 1966 </vt:lpstr>
      <vt:lpstr>Gordon McLeod (wk) 1973 - 1982 </vt:lpstr>
      <vt:lpstr>Tom Rowles   1951 - 1975  </vt:lpstr>
      <vt:lpstr>David Dobinson 1972 - 2006 </vt:lpstr>
      <vt:lpstr>Warren Daly  1959 - 1973 </vt:lpstr>
      <vt:lpstr>Phil Vidler (12th man) 1967 - 1980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ptheodossiadis</dc:creator>
  <cp:lastModifiedBy>Gareth Lucas</cp:lastModifiedBy>
  <cp:revision>15</cp:revision>
  <dcterms:created xsi:type="dcterms:W3CDTF">2011-10-24T21:22:49Z</dcterms:created>
  <dcterms:modified xsi:type="dcterms:W3CDTF">2023-08-12T03:00:22Z</dcterms:modified>
</cp:coreProperties>
</file>